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C836A-8A7E-FB81-7478-B8687370FF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9EA3D5-3C10-BEBC-A697-6B679D0CE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CD150-D9B9-2307-70E6-CB33C082F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FF398-0539-3902-8E01-9EE2F2195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8BD61-2642-2D56-D15A-5A456413C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41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D802C-B0E1-788B-D2BA-33ABAA91C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F37531-8B29-2896-56AE-F51C683B7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7134C-2EE7-B425-8FC3-191AC99DF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4724D-45D4-5FA4-6C6C-8A58BB3D5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3DD96-C663-3904-1F46-D6CE7129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1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4C0D71-C544-E549-373A-E25F9101C9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827EF-3D78-0F67-6D51-3BB6ADD5D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40837-A955-9344-AE7C-51134C54F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4676E-9D20-78BE-DB04-BFB7C5534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87C29-BE00-FCFE-78DB-2B95CB9D6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1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7C48D-BDAF-C7FA-5ADB-BD5CD096C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B679A-58E7-4F0E-ED19-71E35A8A8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A1846-4E2B-0C38-4C50-B69594220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62EDC-C9E8-4D6E-D046-7AA4AEAB1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8D6CE-24C1-2563-FDFA-B609A7933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3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A576D-9A38-5802-786D-46894F811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44FD0-8131-5B93-CE92-F41BE9579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9EB3D-BF8A-A9B1-32ED-639FD2A73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E50EC-038C-3F08-E89D-F96F58458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16431-C4E0-0C76-695D-B5F6FD149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87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2730F-F95E-7762-917C-936C299B5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ACDFD-3D04-22AC-BA61-2BF1054232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9FEF7-4468-8F57-A32D-7492DBE47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3D6057-BB26-EC9B-B6A1-BF032C5AD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3712E-25A3-B5B1-8E7B-A6D3EC2F1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EF79B1-D0D9-11AF-B600-213AAF43E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0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E0BFB-1E43-1086-0F2C-1DE986364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E3FB8-6A3B-13BE-0B9E-4CD58552E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50BC6C-C10C-F7F2-F4C5-F5B72D043E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170F90-B7CB-C38E-7C0A-E64095F0EC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B986E3-0D69-3069-E41B-C0BAF8C02F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D369E9-7267-AC3B-B2B5-F7178EF7C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E66C5-29C1-64A3-4D4D-991D771FB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680EA4-59DA-643C-0DA6-8D612AB43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54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FD782-023D-417C-9696-93BEB06BC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E22CC1-9002-33D1-3688-5A09A46F9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9C7F7-4D48-3E05-522A-00F947836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5F4956-FD48-3D0F-9A66-80BBA0F47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72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CBCC80-89B5-3F8C-42F1-4D0E04A4E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B9A979-245D-60AA-21C3-F8B75E95A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38EA6D-9CF9-8C4A-E57F-B3797F747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1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F3E4-FFE9-94CE-ABC4-AA74E4264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4A19D-01B0-5272-AB1C-9512C8382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32BCB6-C414-3AA8-66F7-1BFFE2E359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F34D4-CAC6-D5AE-81F7-3AB32827D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CFC1E5-B444-BAF2-B4D1-36A0F8947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C09A4-A2A3-7C3D-818A-4D80D9C59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139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62E9C-0554-0456-64CB-DAF58B14D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D3FB5E-E882-F27E-2A43-86389D009B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13981-C9F0-2AAF-AAA0-B5ACFF575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E3F6A3-0EB9-2C1A-A768-FC43CC9C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766F2-7781-122E-F446-9986FE04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160B75-4259-A078-31D3-1C7D456FB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35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A1970C-3419-76DB-3975-6E5BC0B7D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A4ACE-E690-3162-A9F1-2ECB93A31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55E17-91A1-349B-CD1D-BC46F7E265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7AFB8-DA00-374A-A069-B284F69EBB3C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5472C-B274-EE2B-A1A2-8924167E3C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123C9-0027-5080-9277-8093A4227B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0323-2D73-094B-B183-2D5FF159C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1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8C4B2-421D-2F43-5EC2-5033E840A8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7840F9-D62B-F59E-838E-C68532FE56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14AB2A0-6FBD-059D-DC15-69AADD5F513B}"/>
              </a:ext>
            </a:extLst>
          </p:cNvPr>
          <p:cNvGrpSpPr/>
          <p:nvPr/>
        </p:nvGrpSpPr>
        <p:grpSpPr>
          <a:xfrm>
            <a:off x="0" y="-325821"/>
            <a:ext cx="12192000" cy="7183821"/>
            <a:chOff x="0" y="-325821"/>
            <a:chExt cx="12192000" cy="7183821"/>
          </a:xfrm>
        </p:grpSpPr>
        <p:pic>
          <p:nvPicPr>
            <p:cNvPr id="1026" name="Picture 2" descr="A source close to Leonardo DiCaprio says “the minute a girl meets him, the  clock is ticking. If she gets too old, in a couple of years, or tries to  lock him">
              <a:extLst>
                <a:ext uri="{FF2B5EF4-FFF2-40B4-BE49-F238E27FC236}">
                  <a16:creationId xmlns:a16="http://schemas.microsoft.com/office/drawing/2014/main" id="{96A4A1BD-AC9D-8AD2-A081-B1BDDF3E4A9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617"/>
            <a:stretch>
              <a:fillRect/>
            </a:stretch>
          </p:blipFill>
          <p:spPr bwMode="auto">
            <a:xfrm>
              <a:off x="0" y="-325821"/>
              <a:ext cx="12192000" cy="71838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73B6FDF-162C-7EDA-8A33-8D8EFB0C83AB}"/>
                </a:ext>
              </a:extLst>
            </p:cNvPr>
            <p:cNvSpPr txBox="1"/>
            <p:nvPr/>
          </p:nvSpPr>
          <p:spPr>
            <a:xfrm>
              <a:off x="0" y="5376062"/>
              <a:ext cx="12192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ln w="19050"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WRITE THAT DOWN.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BAF0891-D8E0-9FD8-118C-1BBBD9A35CC8}"/>
                </a:ext>
              </a:extLst>
            </p:cNvPr>
            <p:cNvSpPr txBox="1"/>
            <p:nvPr/>
          </p:nvSpPr>
          <p:spPr>
            <a:xfrm>
              <a:off x="0" y="243308"/>
              <a:ext cx="12192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ln w="19050"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VANITY METRICS ARE NOT TRACTION.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0583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Frank Rimalovski</dc:creator>
  <cp:lastModifiedBy>Frank Rimalovski</cp:lastModifiedBy>
  <cp:revision>3</cp:revision>
  <dcterms:created xsi:type="dcterms:W3CDTF">2026-04-24T23:43:03Z</dcterms:created>
  <dcterms:modified xsi:type="dcterms:W3CDTF">2026-04-24T23:47:43Z</dcterms:modified>
</cp:coreProperties>
</file>